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8"/>
  </p:notesMasterIdLst>
  <p:handoutMasterIdLst>
    <p:handoutMasterId r:id="rId39"/>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72" r:id="rId30"/>
    <p:sldId id="291" r:id="rId31"/>
    <p:sldId id="308" r:id="rId32"/>
    <p:sldId id="292" r:id="rId33"/>
    <p:sldId id="293" r:id="rId34"/>
    <p:sldId id="294" r:id="rId35"/>
    <p:sldId id="296" r:id="rId36"/>
    <p:sldId id="307" r:id="rId37"/>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01" autoAdjust="0"/>
    <p:restoredTop sz="79653"/>
  </p:normalViewPr>
  <p:slideViewPr>
    <p:cSldViewPr snapToObjects="1">
      <p:cViewPr>
        <p:scale>
          <a:sx n="83" d="100"/>
          <a:sy n="83" d="100"/>
        </p:scale>
        <p:origin x="1464" y="-200"/>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16.12.18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16.12.18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define order on seats. Person sitting in which seat enters when.</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nr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a:t>
            </a:r>
          </a:p>
          <a:p>
            <a:pPr marL="171450" indent="-171450">
              <a:buFontTx/>
              <a:buChar char="-"/>
            </a:pPr>
            <a:r>
              <a:rPr lang="en-US" dirty="0"/>
              <a:t>Passenger load level at 100%</a:t>
            </a:r>
          </a:p>
          <a:p>
            <a:pPr marL="171450" indent="-171450">
              <a:buFontTx/>
              <a:buChar char="-"/>
            </a:pPr>
            <a:r>
              <a:rPr lang="en-US" dirty="0"/>
              <a:t>Luggage load level in our model is set to 90% (normal load for a full airplane)</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Relevance:</a:t>
            </a:r>
          </a:p>
          <a:p>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Business model budget airlines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efficient use of planes and gates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Economical benefits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Minimizing Turn Time</a:t>
            </a:r>
          </a:p>
          <a:p>
            <a:pPr marL="171450" indent="-171450">
              <a:buFontTx/>
              <a:buChar char="-"/>
            </a:pPr>
            <a:r>
              <a:rPr lang="en-US" dirty="0"/>
              <a:t>Boarding as a main bottleneck</a:t>
            </a:r>
          </a:p>
          <a:p>
            <a:pPr marL="171450" indent="-171450">
              <a:buFontTx/>
              <a:buChar char="-"/>
            </a:pPr>
            <a:r>
              <a:rPr lang="en-US" dirty="0"/>
              <a:t>Boarding is often inefficient</a:t>
            </a:r>
          </a:p>
          <a:p>
            <a:pPr marL="171450" indent="-171450">
              <a:buFontTx/>
              <a:buChar char="-"/>
            </a:pPr>
            <a:r>
              <a:rPr lang="en-US" dirty="0"/>
              <a:t>How can we optimize?</a:t>
            </a:r>
          </a:p>
          <a:p>
            <a:pPr marL="171450" indent="-171450">
              <a:buFontTx/>
              <a:buChar char="-"/>
            </a:pPr>
            <a:r>
              <a:rPr lang="en-US" dirty="0"/>
              <a:t>Next slide methods and </a:t>
            </a:r>
            <a:r>
              <a:rPr lang="en-US" dirty="0" err="1"/>
              <a:t>beus</a:t>
            </a: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faster the boarding method, the lower the average individual boarding time</a:t>
            </a:r>
          </a:p>
          <a:p>
            <a:pPr marL="171450" indent="-171450">
              <a:buFontTx/>
              <a:buChar char="-"/>
            </a:pPr>
            <a:r>
              <a:rPr lang="en-US" dirty="0"/>
              <a:t>Despite the very different plane configurations, the bombardier having a lot fewer seats than the Airbus, the faster the methods the closer the individual boarding times are together</a:t>
            </a:r>
          </a:p>
          <a:p>
            <a:pPr marL="171450" indent="-171450">
              <a:buFontTx/>
              <a:buChar char="-"/>
            </a:pPr>
            <a:r>
              <a:rPr lang="en-US" dirty="0"/>
              <a:t>This results in almost the exactly equal boarding times for the fastest method Steffen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reason for that is that </a:t>
            </a:r>
            <a:r>
              <a:rPr lang="en-GB" sz="1200" kern="1200" dirty="0">
                <a:solidFill>
                  <a:schemeClr val="tx1"/>
                </a:solidFill>
                <a:effectLst/>
                <a:latin typeface="Arial" panose="020B0604020202020204" pitchFamily="34" charset="0"/>
                <a:ea typeface="+mn-ea"/>
                <a:cs typeface="+mn-cs"/>
              </a:rPr>
              <a:t>because due to the decreasing number of congestions, the actors are almost able to walk directly towards their seat in the fastest methods.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There is a strong correlation between the total and average individual boarding times, supported by the fact that the R^2 value is greater than 90%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For airlines this shows using a faster boarding method will result in faster individual boarding times </a:t>
            </a:r>
            <a:endParaRPr lang="en-GB"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344652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Nochmal</a:t>
            </a:r>
            <a:r>
              <a:rPr lang="en-US" dirty="0"/>
              <a:t> </a:t>
            </a:r>
            <a:r>
              <a:rPr lang="en-US" dirty="0" err="1"/>
              <a:t>bearbeiten</a:t>
            </a:r>
            <a:r>
              <a:rPr lang="en-US" dirty="0"/>
              <a:t>, results </a:t>
            </a:r>
            <a:r>
              <a:rPr lang="en-US" dirty="0" err="1"/>
              <a:t>nennen</a:t>
            </a: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Uniform actors: personal traits, groups etc.</a:t>
            </a:r>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28</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171450" lvl="0" indent="-171450">
              <a:buFontTx/>
              <a:buChar char="-"/>
            </a:pPr>
            <a:endParaRPr lang="en-US" dirty="0"/>
          </a:p>
          <a:p>
            <a:pPr marL="628650" lvl="1" indent="-171450">
              <a:buFontTx/>
              <a:buChar char="-"/>
            </a:pPr>
            <a:endParaRPr lang="en-US" dirty="0"/>
          </a:p>
          <a:p>
            <a:pPr marL="628650" lvl="1" indent="-171450">
              <a:buFontTx/>
              <a:buChar char="-"/>
            </a:pPr>
            <a:endParaRPr lang="en-US" dirty="0"/>
          </a:p>
          <a:p>
            <a:pPr marL="0" lvl="0" indent="0">
              <a:buFontTx/>
              <a:buNone/>
            </a:pPr>
            <a:r>
              <a:rPr lang="en-US" dirty="0"/>
              <a:t>MENTION IMPACT ON COMMUNITY </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20CFE04-52B7-9C4E-A5FA-EA844EC895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34584" y="1417643"/>
            <a:ext cx="6716481" cy="5037361"/>
          </a:xfrm>
        </p:spPr>
      </p:pic>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Individual Boarding Times – Bombardier CS100 &amp; Airbus A320-200</a:t>
            </a:r>
          </a:p>
        </p:txBody>
      </p:sp>
    </p:spTree>
    <p:extLst>
      <p:ext uri="{BB962C8B-B14F-4D97-AF65-F5344CB8AC3E}">
        <p14:creationId xmlns:p14="http://schemas.microsoft.com/office/powerpoint/2010/main" val="28577882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22</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Built an agent-based model that accurately depicts reality</a:t>
            </a:r>
          </a:p>
          <a:p>
            <a:endParaRPr lang="en-GB" dirty="0">
              <a:solidFill>
                <a:schemeClr val="tx1">
                  <a:lumMod val="75000"/>
                </a:schemeClr>
              </a:solidFill>
            </a:endParaRPr>
          </a:p>
          <a:p>
            <a:r>
              <a:rPr lang="en-GB" dirty="0">
                <a:solidFill>
                  <a:schemeClr val="tx1">
                    <a:lumMod val="75000"/>
                  </a:schemeClr>
                </a:solidFill>
              </a:rPr>
              <a:t>Extended the boarding method comparison to include Steffen method and different airplanes (main causes of increase boarding times, alternation effect) </a:t>
            </a:r>
          </a:p>
          <a:p>
            <a:endParaRPr lang="en-GB" dirty="0">
              <a:solidFill>
                <a:schemeClr val="tx1">
                  <a:lumMod val="75000"/>
                </a:schemeClr>
              </a:solidFill>
            </a:endParaRPr>
          </a:p>
          <a:p>
            <a:r>
              <a:rPr lang="en-GB" dirty="0">
                <a:solidFill>
                  <a:schemeClr val="tx1">
                    <a:lumMod val="75000"/>
                  </a:schemeClr>
                </a:solidFill>
              </a:rPr>
              <a:t>Identified the correlation between individual boarding times and boarding method/total boarding times</a:t>
            </a:r>
          </a:p>
          <a:p>
            <a:endParaRPr lang="en-GB" dirty="0">
              <a:solidFill>
                <a:schemeClr val="tx1">
                  <a:lumMod val="75000"/>
                </a:schemeClr>
              </a:solidFill>
            </a:endParaRPr>
          </a:p>
          <a:p>
            <a:r>
              <a:rPr lang="en-GB" dirty="0">
                <a:solidFill>
                  <a:schemeClr val="tx1">
                    <a:lumMod val="75000"/>
                  </a:schemeClr>
                </a:solidFill>
              </a:rPr>
              <a:t>Analysed effect of luggage load</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26</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28</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Reproduce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Verify if Steffen is indeed best</a:t>
            </a:r>
          </a:p>
          <a:p>
            <a:r>
              <a:rPr lang="en-GB" dirty="0">
                <a:solidFill>
                  <a:schemeClr val="tx1">
                    <a:lumMod val="75000"/>
                  </a:schemeClr>
                </a:solidFill>
              </a:rPr>
              <a:t>Exposed “alternation” as a key factor</a:t>
            </a:r>
          </a:p>
          <a:p>
            <a:r>
              <a:rPr lang="en-GB" dirty="0">
                <a:solidFill>
                  <a:schemeClr val="tx1">
                    <a:lumMod val="75000"/>
                  </a:schemeClr>
                </a:solidFill>
              </a:rPr>
              <a:t>Analysis of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Agents</a:t>
            </a:r>
          </a:p>
          <a:p>
            <a:pPr lvl="1"/>
            <a:r>
              <a:rPr lang="en-GB" dirty="0"/>
              <a:t>Movement</a:t>
            </a:r>
          </a:p>
          <a:p>
            <a:r>
              <a:rPr lang="en-GB" dirty="0"/>
              <a:t>Agents interacting</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468</TotalTime>
  <Words>2357</Words>
  <Application>Microsoft Macintosh PowerPoint</Application>
  <PresentationFormat>Custom</PresentationFormat>
  <Paragraphs>353</Paragraphs>
  <Slides>28</Slides>
  <Notes>28</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28</vt:i4>
      </vt:variant>
    </vt:vector>
  </HeadingPairs>
  <TitlesOfParts>
    <vt:vector size="39"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Individual Boarding Times – Bombardier CS100 &amp; Airbus A320-200</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35</cp:revision>
  <cp:lastPrinted>2013-06-08T11:22:51Z</cp:lastPrinted>
  <dcterms:created xsi:type="dcterms:W3CDTF">2018-12-16T10:52:36Z</dcterms:created>
  <dcterms:modified xsi:type="dcterms:W3CDTF">2018-12-16T18:40:47Z</dcterms:modified>
</cp:coreProperties>
</file>

<file path=docProps/thumbnail.jpeg>
</file>